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65" r:id="rId2"/>
    <p:sldId id="257" r:id="rId3"/>
    <p:sldId id="266" r:id="rId4"/>
    <p:sldId id="291" r:id="rId5"/>
    <p:sldId id="292" r:id="rId6"/>
    <p:sldId id="283" r:id="rId7"/>
    <p:sldId id="293" r:id="rId8"/>
    <p:sldId id="275" r:id="rId9"/>
    <p:sldId id="276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4660"/>
  </p:normalViewPr>
  <p:slideViewPr>
    <p:cSldViewPr snapToGrid="0">
      <p:cViewPr varScale="1">
        <p:scale>
          <a:sx n="85" d="100"/>
          <a:sy n="85" d="100"/>
        </p:scale>
        <p:origin x="49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880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312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896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98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34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9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52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658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25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93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927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tx2"/>
            </a:gs>
            <a:gs pos="25000">
              <a:schemeClr val="accent5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89C0C-D385-4FF7-925D-923B33E584C1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16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4CY8gpbuhv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google.nl/url?sa=i&amp;rct=j&amp;q=&amp;esrc=s&amp;source=images&amp;cd=&amp;cad=rja&amp;uact=8&amp;ved=0ahUKEwiA-NDM0N3SAhUIrxoKHcHgBRsQjRwIBw&amp;url=https://www.geschiedenisportaal.nl/v2/2013/08/04/koude-oorlog-1945-1991/&amp;psig=AFQjCNH6FCWA4yB2hOiU1Ycg_fzYcXWVsw&amp;ust=148984318919978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nl/url?sa=i&amp;rct=j&amp;q=&amp;esrc=s&amp;source=images&amp;cd=&amp;cad=rja&amp;uact=8&amp;ved=0ahUKEwi40_b6193SAhVHuBoKHUx_DhsQjRwIBw&amp;url=https://citaten.net/zoeken/citaten_van-nikita_chroesjtsjov.html&amp;bvm=bv.149760088,d.d2s&amp;psig=AFQjCNG8MVpv0wQxQqYd7f9l1NoZHtyp9A&amp;ust=148984518358651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R1xCSeaf9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_LTLelCoGY4" TargetMode="External"/><Relationship Id="rId4" Type="http://schemas.openxmlformats.org/officeDocument/2006/relationships/hyperlink" Target="https://www.youtube.com/watch?v=_Pjn5E6yOKo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738528" y="0"/>
            <a:ext cx="7734300" cy="1858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Examen Katern: Koude Oorlog</a:t>
            </a:r>
          </a:p>
          <a:p>
            <a:pPr algn="ctr"/>
            <a:r>
              <a:rPr lang="nl-NL" sz="3600" dirty="0" smtClean="0">
                <a:solidFill>
                  <a:schemeClr val="accent6">
                    <a:lumMod val="50000"/>
                  </a:schemeClr>
                </a:solidFill>
              </a:rPr>
              <a:t>Hongaarse opstand en de Muur</a:t>
            </a:r>
            <a:endParaRPr lang="nl-N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2" descr="Afbeeldingsresultaat voor ideologische blokk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7042" y="1714500"/>
            <a:ext cx="7705725" cy="4305301"/>
          </a:xfrm>
          <a:prstGeom prst="rect">
            <a:avLst/>
          </a:prstGeom>
          <a:noFill/>
        </p:spPr>
      </p:pic>
      <p:pic>
        <p:nvPicPr>
          <p:cNvPr id="11268" name="Picture 4" descr="Afbeeldingsresultaat voor ideologische blokk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39742" y="5105399"/>
            <a:ext cx="2754349" cy="1622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65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572053" y="1310316"/>
            <a:ext cx="59150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Twee ideologische blokken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 Muur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/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Korte Herhaling en afsluiting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548311" y="155575"/>
            <a:ext cx="3429000" cy="1454150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Les Plan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050" y="5114925"/>
            <a:ext cx="3219450" cy="1743075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0" y="1964909"/>
            <a:ext cx="23098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Muur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8624" y="365125"/>
            <a:ext cx="7115175" cy="1325563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Lesdoelen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853" y="1587"/>
            <a:ext cx="2097147" cy="1819275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0" y="1991803"/>
            <a:ext cx="23098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Muur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229232" y="2457630"/>
            <a:ext cx="81575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Hoofdvraag:</a:t>
            </a: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Hoe werd de Koude Oorlog bijna een echte oorlog?</a:t>
            </a:r>
          </a:p>
          <a:p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Deelvragen: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Hoe reageerde het Oosten en het Westen op de Hongaarse Opstand?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Wat leidde tot de bouw van de Muur ?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371515" y="324379"/>
            <a:ext cx="610894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Hongaarse Opstand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1955-1963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3742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Muur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3081427" y="2009056"/>
            <a:ext cx="8915840" cy="4662677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In september 1949 werd de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NAVO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opgericht.</a:t>
            </a: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De Sovjet-Unie reageerde in 1955 met het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Warschaupact.</a:t>
            </a:r>
          </a:p>
          <a:p>
            <a:pPr marL="457200" indent="-457200">
              <a:buNone/>
            </a:pPr>
            <a:endParaRPr lang="nl-NL" sz="2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In 1953 overleed </a:t>
            </a:r>
            <a:r>
              <a:rPr lang="nl-NL" sz="2200" b="1" dirty="0" err="1" smtClean="0">
                <a:solidFill>
                  <a:schemeClr val="accent6">
                    <a:lumMod val="50000"/>
                  </a:schemeClr>
                </a:solidFill>
              </a:rPr>
              <a:t>Stalin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None/>
            </a:pP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Chroesjtsjov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neemt hem over en stuurt aan op “ontdooiing”</a:t>
            </a:r>
          </a:p>
          <a:p>
            <a:pPr marL="457200" indent="-457200">
              <a:buNone/>
            </a:pP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 descr="Afbeeldingsresultaat voor chroesjtsjov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128" y="4634753"/>
            <a:ext cx="142875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47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276599" y="1457324"/>
            <a:ext cx="7866529" cy="49255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Oorzaken:</a:t>
            </a:r>
          </a:p>
          <a:p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Chroetsjov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houdt in 1956 een toespraak waarin hij afstand nam van Stalin;</a:t>
            </a:r>
          </a:p>
          <a:p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Periode van ontdooiing zette in.</a:t>
            </a:r>
          </a:p>
          <a:p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Polen en Hongarije durfde daarom om democratische hervormingen;</a:t>
            </a:r>
          </a:p>
          <a:p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In Hongarije riepen studenten, arbeiders en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en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militairen gaan de straat op om de regering tot aftreden te dwingen;</a:t>
            </a:r>
          </a:p>
          <a:p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Hongarije wil uit het Warschaupact -&gt;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Soviets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grijpen in;</a:t>
            </a:r>
          </a:p>
          <a:p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23742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Muur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252983" y="155046"/>
            <a:ext cx="6108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Hongaarse opstand</a:t>
            </a: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Actieknop: Film 1">
            <a:hlinkClick r:id="rId2" highlightClick="1"/>
          </p:cNvPr>
          <p:cNvSpPr/>
          <p:nvPr/>
        </p:nvSpPr>
        <p:spPr>
          <a:xfrm>
            <a:off x="782595" y="4835611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470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64302" y="327184"/>
            <a:ext cx="7057845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 </a:t>
            </a:r>
            <a:r>
              <a:rPr lang="nl-NL" b="1" dirty="0" err="1" smtClean="0">
                <a:solidFill>
                  <a:schemeClr val="accent6">
                    <a:lumMod val="50000"/>
                  </a:schemeClr>
                </a:solidFill>
              </a:rPr>
              <a:t>Berlijnse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 Muur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1981500"/>
            <a:ext cx="23098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De Muur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291577" y="1647140"/>
            <a:ext cx="81575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1961 Eist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Chroetsjov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terugtrekking van de Geallieerde uit West-Berlijn;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John F Kennedy breidt de troepen juist uit;</a:t>
            </a: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Veel Oost-Duitsers vluchten uit Oost-Berlijn naar West-Berlijn -&gt; slecht voor het Communisme;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De muur wordt gebouwd;</a:t>
            </a:r>
          </a:p>
          <a:p>
            <a:endParaRPr lang="nl-NL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Westen grijpt niet in, Kennedy gaat naar Berlijn;</a:t>
            </a:r>
          </a:p>
          <a:p>
            <a:endParaRPr lang="nl-NL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736" y="2972703"/>
            <a:ext cx="2849518" cy="36785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903" y="4167462"/>
            <a:ext cx="3073007" cy="2483821"/>
          </a:xfrm>
          <a:prstGeom prst="rect">
            <a:avLst/>
          </a:prstGeom>
        </p:spPr>
      </p:pic>
      <p:sp>
        <p:nvSpPr>
          <p:cNvPr id="7" name="Actieknop: Film 6">
            <a:hlinkClick r:id="rId4" highlightClick="1"/>
          </p:cNvPr>
          <p:cNvSpPr/>
          <p:nvPr/>
        </p:nvSpPr>
        <p:spPr>
          <a:xfrm>
            <a:off x="10643286" y="568411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Actieknop: Film 7">
            <a:hlinkClick r:id="rId5" highlightClick="1"/>
          </p:cNvPr>
          <p:cNvSpPr/>
          <p:nvPr/>
        </p:nvSpPr>
        <p:spPr>
          <a:xfrm>
            <a:off x="2982097" y="5329881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882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64302" y="327184"/>
            <a:ext cx="7057845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Samenvatting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1981500"/>
            <a:ext cx="23098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Muur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229232" y="1716224"/>
            <a:ext cx="81575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Hoofdvraag:</a:t>
            </a: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Hoe werd de Koude Oorlog bijna een echte oorlog?</a:t>
            </a:r>
          </a:p>
          <a:p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Deelvragen: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Hoe reageerde het Oosten en het Westen op de Hongaarse Opstand?</a:t>
            </a:r>
          </a:p>
          <a:p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De </a:t>
            </a:r>
            <a:r>
              <a:rPr lang="nl-NL" i="1" dirty="0" err="1" smtClean="0">
                <a:solidFill>
                  <a:schemeClr val="accent6">
                    <a:lumMod val="50000"/>
                  </a:schemeClr>
                </a:solidFill>
              </a:rPr>
              <a:t>Soviets</a:t>
            </a:r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 grijpen in om de Hongaren in het Warschaupact te houden, het Westen grijpt niet in uit angst voor de oorlog.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Wat leidde tot de bouw van de Muur ?</a:t>
            </a:r>
          </a:p>
          <a:p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Veel Oost-Duitsers vluchten van Oost naar West-Berlijn, dit schaadde het communisme. Dit was schadelijk voor het communisme. Om deze leegloop tegen te gaan werd er een muur gebouwd, de </a:t>
            </a:r>
            <a:r>
              <a:rPr lang="nl-NL" i="1" dirty="0" err="1" smtClean="0">
                <a:solidFill>
                  <a:schemeClr val="accent6">
                    <a:lumMod val="50000"/>
                  </a:schemeClr>
                </a:solidFill>
              </a:rPr>
              <a:t>Berlijnse</a:t>
            </a:r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 muur.</a:t>
            </a:r>
            <a:endParaRPr lang="nl-NL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70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0897" y="157281"/>
            <a:ext cx="7203057" cy="1325563"/>
          </a:xfrm>
        </p:spPr>
        <p:txBody>
          <a:bodyPr/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Huiswerk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072" y="1276798"/>
            <a:ext cx="8458200" cy="475297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0" y="1981500"/>
            <a:ext cx="23098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Muur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8702524" y="5801522"/>
            <a:ext cx="319177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Leren Hongaarse Opstand en </a:t>
            </a:r>
            <a:r>
              <a:rPr lang="nl-NL" dirty="0" err="1" smtClean="0">
                <a:solidFill>
                  <a:schemeClr val="bg1"/>
                </a:solidFill>
              </a:rPr>
              <a:t>Berlijnse</a:t>
            </a:r>
            <a:r>
              <a:rPr lang="nl-NL" dirty="0" smtClean="0">
                <a:solidFill>
                  <a:schemeClr val="bg1"/>
                </a:solidFill>
              </a:rPr>
              <a:t> muur</a:t>
            </a:r>
          </a:p>
        </p:txBody>
      </p:sp>
    </p:spTree>
    <p:extLst>
      <p:ext uri="{BB962C8B-B14F-4D97-AF65-F5344CB8AC3E}">
        <p14:creationId xmlns:p14="http://schemas.microsoft.com/office/powerpoint/2010/main" val="76277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1171" y="191193"/>
            <a:ext cx="8412192" cy="1325563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Afsluiting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1981500"/>
            <a:ext cx="23098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Hongaarse Opstand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Muur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Afsluiting</a:t>
            </a:r>
            <a:endParaRPr lang="nl-NL" b="1" i="1" dirty="0">
              <a:solidFill>
                <a:schemeClr val="bg1"/>
              </a:solidFill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3158872" y="1819275"/>
            <a:ext cx="8939343" cy="45162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nl-NL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291577" y="1647140"/>
            <a:ext cx="8157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Wat blijft er plakken?</a:t>
            </a:r>
          </a:p>
          <a:p>
            <a:endParaRPr lang="nl-NL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Volgende les: De </a:t>
            </a:r>
            <a:r>
              <a:rPr lang="nl-NL" b="1" dirty="0" err="1" smtClean="0">
                <a:solidFill>
                  <a:schemeClr val="accent6">
                    <a:lumMod val="50000"/>
                  </a:schemeClr>
                </a:solidFill>
              </a:rPr>
              <a:t>Cuba-crisis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1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419</Words>
  <Application>Microsoft Office PowerPoint</Application>
  <PresentationFormat>Breedbeeld</PresentationFormat>
  <Paragraphs>122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PowerPoint-presentatie</vt:lpstr>
      <vt:lpstr>Les Plan</vt:lpstr>
      <vt:lpstr>Lesdoelen</vt:lpstr>
      <vt:lpstr>Hongaarse Opstand 1955-1963</vt:lpstr>
      <vt:lpstr>PowerPoint-presentatie</vt:lpstr>
      <vt:lpstr>De Berlijnse Muur</vt:lpstr>
      <vt:lpstr>Samenvatting</vt:lpstr>
      <vt:lpstr>Huiswerk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Klu Klux Klan / Economic Crisis</dc:title>
  <dc:creator>Paul de Haan</dc:creator>
  <cp:lastModifiedBy>Paul de Haan</cp:lastModifiedBy>
  <cp:revision>108</cp:revision>
  <dcterms:created xsi:type="dcterms:W3CDTF">2015-09-11T06:10:56Z</dcterms:created>
  <dcterms:modified xsi:type="dcterms:W3CDTF">2019-08-05T19:45:18Z</dcterms:modified>
</cp:coreProperties>
</file>